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>
        <p:scale>
          <a:sx n="64" d="100"/>
          <a:sy n="64" d="100"/>
        </p:scale>
        <p:origin x="99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943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53858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857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07621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7608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32950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26778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1131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0953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3261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6608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3649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5933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3079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6918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7627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03A84E4-8C21-4729-AEDF-C89FAF10083A}" type="datetimeFigureOut">
              <a:rPr lang="es-UY" smtClean="0"/>
              <a:t>29/11/2018</a:t>
            </a:fld>
            <a:endParaRPr lang="es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600256F-0D56-427A-9471-3B79D705C6BD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135110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UY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Y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789611" y="-31541"/>
            <a:ext cx="78246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6600" dirty="0" smtClean="0">
                <a:solidFill>
                  <a:srgbClr val="FFC000"/>
                </a:solidFill>
              </a:rPr>
              <a:t>ESCUELA RURAL N° 25</a:t>
            </a:r>
          </a:p>
          <a:p>
            <a:pPr algn="ctr"/>
            <a:r>
              <a:rPr lang="es-UY" sz="6600" dirty="0" smtClean="0">
                <a:solidFill>
                  <a:srgbClr val="FFC000"/>
                </a:solidFill>
              </a:rPr>
              <a:t>AÑO 2018</a:t>
            </a:r>
            <a:endParaRPr lang="es-UY" sz="6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9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69680" cy="18941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74" y="2847703"/>
            <a:ext cx="4445726" cy="335715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515291" y="2847703"/>
            <a:ext cx="47026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400" dirty="0" smtClean="0"/>
              <a:t>PROGRAMA “TÚNICAS EN RED”</a:t>
            </a:r>
          </a:p>
          <a:p>
            <a:r>
              <a:rPr lang="es-UY" sz="2400" dirty="0" smtClean="0"/>
              <a:t>AÑO II</a:t>
            </a:r>
          </a:p>
          <a:p>
            <a:endParaRPr lang="es-UY" dirty="0"/>
          </a:p>
          <a:p>
            <a:endParaRPr lang="es-UY" dirty="0" smtClean="0"/>
          </a:p>
          <a:p>
            <a:r>
              <a:rPr lang="es-UY" dirty="0" smtClean="0"/>
              <a:t>Participaron alumnos de 5° y 6° años.</a:t>
            </a:r>
          </a:p>
          <a:p>
            <a:r>
              <a:rPr lang="es-UY" dirty="0" smtClean="0"/>
              <a:t>Docentes: Rosario </a:t>
            </a:r>
            <a:r>
              <a:rPr lang="es-UY" dirty="0" err="1" smtClean="0"/>
              <a:t>Gandolfo</a:t>
            </a:r>
            <a:r>
              <a:rPr lang="es-UY" dirty="0" smtClean="0"/>
              <a:t> y Andrea Sosa.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734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36" y="295835"/>
            <a:ext cx="8199376" cy="605117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0988" y="1035424"/>
            <a:ext cx="2918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dirty="0" smtClean="0"/>
              <a:t>TÚNICAS EN RED</a:t>
            </a:r>
          </a:p>
          <a:p>
            <a:r>
              <a:rPr lang="es-UY" dirty="0" smtClean="0"/>
              <a:t>Es un programa de UTE, en coordinación con el CEIP y otras instituciones.</a:t>
            </a:r>
          </a:p>
          <a:p>
            <a:endParaRPr lang="es-UY" dirty="0"/>
          </a:p>
          <a:p>
            <a:endParaRPr lang="es-UY" sz="2000" dirty="0" smtClean="0"/>
          </a:p>
          <a:p>
            <a:r>
              <a:rPr lang="es-UY" sz="2000" dirty="0" smtClean="0"/>
              <a:t>PARTICIPANTES: </a:t>
            </a:r>
          </a:p>
          <a:p>
            <a:pPr marL="285750" indent="-285750">
              <a:buFontTx/>
              <a:buChar char="-"/>
            </a:pPr>
            <a:r>
              <a:rPr lang="es-UY" dirty="0" smtClean="0"/>
              <a:t>Escuela públicas y privadas.</a:t>
            </a:r>
          </a:p>
          <a:p>
            <a:pPr marL="285750" indent="-285750">
              <a:buFontTx/>
              <a:buChar char="-"/>
            </a:pPr>
            <a:r>
              <a:rPr lang="es-UY" dirty="0" smtClean="0"/>
              <a:t>Rurales, urbanas y especiales.</a:t>
            </a:r>
          </a:p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1409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52" y="261258"/>
            <a:ext cx="7328262" cy="638773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52697" y="1985554"/>
            <a:ext cx="416705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800" dirty="0" smtClean="0"/>
              <a:t>Portal de UTE:</a:t>
            </a:r>
          </a:p>
          <a:p>
            <a:endParaRPr lang="es-UY" dirty="0"/>
          </a:p>
          <a:p>
            <a:r>
              <a:rPr lang="es-UY" sz="2400" dirty="0" smtClean="0"/>
              <a:t>AÑO II</a:t>
            </a:r>
          </a:p>
          <a:p>
            <a:r>
              <a:rPr lang="es-UY" dirty="0" smtClean="0"/>
              <a:t>-Seguimiento de las medidas y acciones propuestas el año anterior. Evaluar ahorro energético.</a:t>
            </a:r>
          </a:p>
          <a:p>
            <a:r>
              <a:rPr lang="es-UY" dirty="0" smtClean="0"/>
              <a:t>- Difusión del proyecto, fuera del centro de estudios: a la comunidad.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023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444137"/>
            <a:ext cx="10607040" cy="54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37" y="406622"/>
            <a:ext cx="7358743" cy="541941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0263" y="2239165"/>
            <a:ext cx="3709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smtClean="0"/>
              <a:t>LA COMUNICACIÓN, PLANTEO DE CONSIGNAS, PRESENTACIÓN DE TAREAS, DEVOLUCIÓN DE RESULTADOS, SE REALIZA A TRAVÉS DE CREA 2.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063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7974"/>
            <a:ext cx="6815528" cy="37700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28" y="0"/>
            <a:ext cx="5376472" cy="395740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44184" y="778372"/>
            <a:ext cx="47818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dirty="0" smtClean="0"/>
              <a:t>LA COMUNICACIÓN, APOYO DURANTE EL PROYECTO, ES REALIZADA EN FORMA PRESENCIAL, VIRTUAL, O POR WHATSAPP, POR LOS INSTRUCTORES. </a:t>
            </a:r>
            <a:endParaRPr lang="es-UY" sz="2000" dirty="0"/>
          </a:p>
        </p:txBody>
      </p:sp>
    </p:spTree>
    <p:extLst>
      <p:ext uri="{BB962C8B-B14F-4D97-AF65-F5344CB8AC3E}">
        <p14:creationId xmlns:p14="http://schemas.microsoft.com/office/powerpoint/2010/main" val="391037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8" y="224852"/>
            <a:ext cx="8979108" cy="63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1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81492" y="163285"/>
            <a:ext cx="8001000" cy="2971801"/>
          </a:xfrm>
        </p:spPr>
        <p:txBody>
          <a:bodyPr/>
          <a:lstStyle/>
          <a:p>
            <a:pPr algn="ctr"/>
            <a:r>
              <a:rPr lang="es-UY" dirty="0" smtClean="0"/>
              <a:t>PROYECTOS, DESAFÍOS, APRENDIZAJES.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119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6175948" cy="68546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48" y="0"/>
            <a:ext cx="6016052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8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16" y="0"/>
            <a:ext cx="7949784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9586" y="2668249"/>
            <a:ext cx="3372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400" dirty="0" smtClean="0"/>
              <a:t>CHARLA DIVULGACIÓN ESCOLAR, UTE Mercedes</a:t>
            </a:r>
            <a:r>
              <a:rPr lang="es-UY" dirty="0" smtClean="0"/>
              <a:t>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3220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07" y="0"/>
            <a:ext cx="4936760" cy="45570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0"/>
            <a:ext cx="6460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2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7" y="1618938"/>
            <a:ext cx="4217233" cy="42272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53" y="419723"/>
            <a:ext cx="5721246" cy="57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74767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67" y="3582649"/>
            <a:ext cx="4292184" cy="327535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89430" y="821829"/>
            <a:ext cx="37025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EXPOSICIÓN DE LA INVESTIGACIÓN REALIZADA DURANTE EL AÑO II.</a:t>
            </a:r>
          </a:p>
          <a:p>
            <a:endParaRPr lang="es-UY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s-UY" sz="2000" b="1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s-UY" sz="20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EXPOTÚNICAS 2018 –MINAS-</a:t>
            </a:r>
            <a:endParaRPr lang="es-UY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2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6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7" y="0"/>
            <a:ext cx="7662863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2325189"/>
            <a:ext cx="41670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dirty="0" smtClean="0"/>
              <a:t>PROYECTO HUERTA ESCOLAR</a:t>
            </a:r>
          </a:p>
          <a:p>
            <a:r>
              <a:rPr lang="es-UY" dirty="0" smtClean="0"/>
              <a:t>Apoyo: </a:t>
            </a:r>
          </a:p>
          <a:p>
            <a:pPr marL="285750" indent="-285750">
              <a:buFontTx/>
              <a:buChar char="-"/>
            </a:pPr>
            <a:r>
              <a:rPr lang="es-UY" dirty="0" smtClean="0"/>
              <a:t>Club de Leones Mercedes.</a:t>
            </a:r>
          </a:p>
          <a:p>
            <a:pPr marL="285750" indent="-285750">
              <a:buFontTx/>
              <a:buChar char="-"/>
            </a:pPr>
            <a:r>
              <a:rPr lang="es-UY" dirty="0" smtClean="0"/>
              <a:t>Intendencia Municipal de Soriano.</a:t>
            </a:r>
          </a:p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8116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77" y="0"/>
            <a:ext cx="7541623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96388" y="2142309"/>
            <a:ext cx="37359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dirty="0" smtClean="0"/>
              <a:t>PROYECTO NATACIÓN DE ESCUELAS RURALES, EN CLUB DE REMEROS MERCEDES.</a:t>
            </a:r>
          </a:p>
          <a:p>
            <a:endParaRPr lang="es-UY" dirty="0" smtClean="0"/>
          </a:p>
          <a:p>
            <a:r>
              <a:rPr lang="es-UY" dirty="0" smtClean="0"/>
              <a:t>Profesora Soledad De León.</a:t>
            </a:r>
            <a:endParaRPr lang="es-UY" dirty="0"/>
          </a:p>
          <a:p>
            <a:r>
              <a:rPr lang="es-UY" dirty="0" smtClean="0"/>
              <a:t>Participan alumnos de 5° y 6° años.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6195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74" y="0"/>
            <a:ext cx="7150826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22960" y="2505670"/>
            <a:ext cx="31873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400" dirty="0" smtClean="0"/>
              <a:t>CLASES DE AJEDREZ.</a:t>
            </a:r>
          </a:p>
          <a:p>
            <a:endParaRPr lang="es-UY" dirty="0"/>
          </a:p>
          <a:p>
            <a:r>
              <a:rPr lang="es-UY" dirty="0" smtClean="0"/>
              <a:t>Profesor Álvaro </a:t>
            </a:r>
            <a:r>
              <a:rPr lang="es-UY" dirty="0" err="1" smtClean="0"/>
              <a:t>Donatti</a:t>
            </a:r>
            <a:r>
              <a:rPr lang="es-UY" dirty="0" smtClean="0"/>
              <a:t> (IMS).</a:t>
            </a:r>
          </a:p>
          <a:p>
            <a:r>
              <a:rPr lang="es-UY" dirty="0" smtClean="0"/>
              <a:t>Participan  alumnos de  1° a 6° años.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62160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3" y="0"/>
            <a:ext cx="6270171" cy="35792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9223"/>
            <a:ext cx="5773783" cy="32787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01784" y="1297168"/>
            <a:ext cx="376210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dirty="0" smtClean="0"/>
              <a:t>CORO DE ESCUELAS RURALES</a:t>
            </a:r>
          </a:p>
          <a:p>
            <a:r>
              <a:rPr lang="es-UY" dirty="0" smtClean="0"/>
              <a:t>“Voces del Campo”</a:t>
            </a:r>
            <a:endParaRPr lang="es-UY" dirty="0"/>
          </a:p>
        </p:txBody>
      </p:sp>
      <p:sp>
        <p:nvSpPr>
          <p:cNvPr id="7" name="CuadroTexto 6"/>
          <p:cNvSpPr txBox="1"/>
          <p:nvPr/>
        </p:nvSpPr>
        <p:spPr>
          <a:xfrm>
            <a:off x="6152606" y="3892731"/>
            <a:ext cx="49377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dirty="0" smtClean="0"/>
              <a:t>CLASES DE MÚSICA</a:t>
            </a:r>
          </a:p>
          <a:p>
            <a:endParaRPr lang="es-UY" dirty="0"/>
          </a:p>
          <a:p>
            <a:r>
              <a:rPr lang="es-UY" dirty="0" smtClean="0"/>
              <a:t>Profesora María de los Ángeles Riva</a:t>
            </a:r>
          </a:p>
          <a:p>
            <a:r>
              <a:rPr lang="es-UY" dirty="0" smtClean="0"/>
              <a:t>(IMS).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44253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0"/>
            <a:ext cx="697992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7280" y="2244060"/>
            <a:ext cx="339634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dirty="0" smtClean="0"/>
              <a:t>PARTICIPACIÓN EN CONCURSO INCA.</a:t>
            </a:r>
          </a:p>
          <a:p>
            <a:endParaRPr lang="es-UY" dirty="0"/>
          </a:p>
          <a:p>
            <a:endParaRPr lang="es-UY" dirty="0" smtClean="0"/>
          </a:p>
          <a:p>
            <a:r>
              <a:rPr lang="es-UY" dirty="0" smtClean="0"/>
              <a:t>Participaron alumnos de Segundo Ciclo, bajo la supervisión de docente Rosario </a:t>
            </a:r>
            <a:r>
              <a:rPr lang="es-UY" dirty="0" err="1" smtClean="0"/>
              <a:t>Gandolfo</a:t>
            </a:r>
            <a:r>
              <a:rPr lang="es-UY" dirty="0" smtClean="0"/>
              <a:t>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8052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946718" cy="34355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718" y="1"/>
            <a:ext cx="5245282" cy="6858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00891" y="3997234"/>
            <a:ext cx="522514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800" dirty="0" smtClean="0"/>
              <a:t>PROYECTO “LEER ES UN VIAJE 2”</a:t>
            </a:r>
          </a:p>
          <a:p>
            <a:endParaRPr lang="es-UY" dirty="0" smtClean="0"/>
          </a:p>
          <a:p>
            <a:r>
              <a:rPr lang="es-UY" dirty="0" err="1" smtClean="0"/>
              <a:t>E.ducate</a:t>
            </a:r>
            <a:r>
              <a:rPr lang="es-UY" dirty="0" smtClean="0"/>
              <a:t> Uruguay.</a:t>
            </a:r>
          </a:p>
          <a:p>
            <a:endParaRPr lang="es-UY" dirty="0"/>
          </a:p>
          <a:p>
            <a:r>
              <a:rPr lang="es-UY" dirty="0" smtClean="0"/>
              <a:t>Participación de todos los docentes,  alumnos y familias.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2552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52" y="2730137"/>
            <a:ext cx="6196148" cy="41278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0"/>
            <a:ext cx="4336870" cy="27040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69" y="0"/>
            <a:ext cx="3740330" cy="27301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114798" cy="273013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31520" y="3547573"/>
            <a:ext cx="478100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400" dirty="0" smtClean="0"/>
              <a:t>Proyecto “VER PARA APRENDER 2”</a:t>
            </a:r>
          </a:p>
          <a:p>
            <a:endParaRPr lang="es-UY" dirty="0"/>
          </a:p>
          <a:p>
            <a:r>
              <a:rPr lang="es-UY" dirty="0" err="1" smtClean="0"/>
              <a:t>E.ducate</a:t>
            </a:r>
            <a:r>
              <a:rPr lang="es-UY" dirty="0" smtClean="0"/>
              <a:t>  Uruguay</a:t>
            </a:r>
          </a:p>
          <a:p>
            <a:endParaRPr lang="es-UY" dirty="0"/>
          </a:p>
          <a:p>
            <a:r>
              <a:rPr lang="es-UY" dirty="0" smtClean="0"/>
              <a:t>Creación de un cortometraje.</a:t>
            </a:r>
          </a:p>
          <a:p>
            <a:r>
              <a:rPr lang="es-UY" dirty="0" smtClean="0"/>
              <a:t>Participación de docentes y alumnos de Segundo Ciclo, especialmente.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6671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117</TotalTime>
  <Words>323</Words>
  <Application>Microsoft Office PowerPoint</Application>
  <PresentationFormat>Panorámica</PresentationFormat>
  <Paragraphs>61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9" baseType="lpstr">
      <vt:lpstr>Century Gothic</vt:lpstr>
      <vt:lpstr>Wingdings 3</vt:lpstr>
      <vt:lpstr>Sector</vt:lpstr>
      <vt:lpstr>Presentación de PowerPoint</vt:lpstr>
      <vt:lpstr>PROYECTOS, DESAFÍOS, APRENDIZAJES.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Pollo Pollo</dc:creator>
  <cp:lastModifiedBy>Pollo Pollo</cp:lastModifiedBy>
  <cp:revision>24</cp:revision>
  <dcterms:created xsi:type="dcterms:W3CDTF">2018-11-30T01:57:35Z</dcterms:created>
  <dcterms:modified xsi:type="dcterms:W3CDTF">2018-11-30T03:54:47Z</dcterms:modified>
</cp:coreProperties>
</file>